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9" r:id="rId3"/>
    <p:sldMasterId id="2147483660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</p:sldIdLst>
  <p:sldSz cy="6858000" cx="9144000"/>
  <p:notesSz cx="6858000" cy="9144000"/>
  <p:defaultTextStyle>
    <a:defPPr marR="0" rtl="0" algn="l">
      <a:lnSpc>
        <a:spcPct val="100000"/>
      </a:lnSpc>
      <a:spcBef>
        <a:spcPts val="0"/>
      </a:spcBef>
      <a:spcAft>
        <a:spcPts val="0"/>
      </a:spcAft>
    </a:defPPr>
    <a:lvl1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slideMaster" Target="slideMasters/slideMaster2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2" Type="http://schemas.openxmlformats.org/officeDocument/2006/relationships/slide" Target="slides/slide7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3" name="Shape 2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3" name="Shape 10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9" name="Shape 109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5" name="Shape 115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1" name="Shape 121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7" name="Shape 127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Shape 13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3" name="Shape 13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 txBox="1"/>
          <p:nvPr>
            <p:ph type="ctrTitle"/>
          </p:nvPr>
        </p:nvSpPr>
        <p:spPr>
          <a:xfrm>
            <a:off x="685800" y="11430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4572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9144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13716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18288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7" name="Shape 17"/>
          <p:cNvSpPr txBox="1"/>
          <p:nvPr>
            <p:ph idx="1" type="subTitle"/>
          </p:nvPr>
        </p:nvSpPr>
        <p:spPr>
          <a:xfrm>
            <a:off x="1371600" y="2819400"/>
            <a:ext cx="6400799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None/>
              <a:defRPr b="0" baseline="0" i="0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-107950" marL="742950" marR="0" rtl="0" algn="l">
              <a:spcBef>
                <a:spcPts val="56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-76200" marL="1143000" marR="0" rtl="0" algn="l">
              <a:spcBef>
                <a:spcPts val="48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»"/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-133350" marL="1600200" marR="0" rtl="0" algn="l">
              <a:spcBef>
                <a:spcPts val="40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-101600" marL="20574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-101600" marL="25146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-101600" marL="29718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-101600" marL="34290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-101600" marL="38862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9" name="Shape 19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Obj">
  <p:cSld name="Two Content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4572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9144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13716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18288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90" name="Shape 90"/>
          <p:cNvSpPr txBox="1"/>
          <p:nvPr>
            <p:ph idx="1" type="body"/>
          </p:nvPr>
        </p:nvSpPr>
        <p:spPr>
          <a:xfrm>
            <a:off x="685800" y="1641475"/>
            <a:ext cx="3809999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 sz="2800"/>
            </a:lvl1pPr>
            <a:lvl2pPr rtl="0">
              <a:spcBef>
                <a:spcPts val="0"/>
              </a:spcBef>
              <a:defRPr sz="2400"/>
            </a:lvl2pPr>
            <a:lvl3pPr rtl="0">
              <a:spcBef>
                <a:spcPts val="0"/>
              </a:spcBef>
              <a:defRPr sz="2000"/>
            </a:lvl3pPr>
            <a:lvl4pPr rtl="0">
              <a:spcBef>
                <a:spcPts val="0"/>
              </a:spcBef>
              <a:defRPr sz="1800"/>
            </a:lvl4pPr>
            <a:lvl5pPr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  <p:sp>
        <p:nvSpPr>
          <p:cNvPr id="91" name="Shape 91"/>
          <p:cNvSpPr txBox="1"/>
          <p:nvPr>
            <p:ph idx="2" type="body"/>
          </p:nvPr>
        </p:nvSpPr>
        <p:spPr>
          <a:xfrm>
            <a:off x="4648200" y="1641475"/>
            <a:ext cx="3809999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 sz="2800"/>
            </a:lvl1pPr>
            <a:lvl2pPr rtl="0">
              <a:spcBef>
                <a:spcPts val="0"/>
              </a:spcBef>
              <a:defRPr sz="2400"/>
            </a:lvl2pPr>
            <a:lvl3pPr rtl="0">
              <a:spcBef>
                <a:spcPts val="0"/>
              </a:spcBef>
              <a:defRPr sz="2000"/>
            </a:lvl3pPr>
            <a:lvl4pPr rtl="0">
              <a:spcBef>
                <a:spcPts val="0"/>
              </a:spcBef>
              <a:defRPr sz="1800"/>
            </a:lvl4pPr>
            <a:lvl5pPr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  <p:sp>
        <p:nvSpPr>
          <p:cNvPr id="92" name="Shape 92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93" name="Shape 93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94" name="Shape 94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 txBox="1"/>
          <p:nvPr>
            <p:ph type="title"/>
          </p:nvPr>
        </p:nvSpPr>
        <p:spPr>
          <a:xfrm>
            <a:off x="722312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 algn="l">
              <a:spcBef>
                <a:spcPts val="0"/>
              </a:spcBef>
              <a:defRPr b="1" sz="4000" cap="none"/>
            </a:lvl1pPr>
            <a:lvl2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97" name="Shape 97"/>
          <p:cNvSpPr txBox="1"/>
          <p:nvPr>
            <p:ph idx="1" type="body"/>
          </p:nvPr>
        </p:nvSpPr>
        <p:spPr>
          <a:xfrm>
            <a:off x="722312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marL="0" rtl="0">
              <a:spcBef>
                <a:spcPts val="0"/>
              </a:spcBef>
              <a:buFont typeface="Times New Roman"/>
              <a:buNone/>
              <a:defRPr sz="2000"/>
            </a:lvl1pPr>
            <a:lvl2pPr indent="0" marL="457200" rtl="0">
              <a:spcBef>
                <a:spcPts val="0"/>
              </a:spcBef>
              <a:buFont typeface="Times New Roman"/>
              <a:buNone/>
              <a:defRPr sz="1800"/>
            </a:lvl2pPr>
            <a:lvl3pPr indent="0" marL="914400" rtl="0">
              <a:spcBef>
                <a:spcPts val="0"/>
              </a:spcBef>
              <a:buFont typeface="Times New Roman"/>
              <a:buNone/>
              <a:defRPr sz="1600"/>
            </a:lvl3pPr>
            <a:lvl4pPr indent="0" marL="1371600" rtl="0">
              <a:spcBef>
                <a:spcPts val="0"/>
              </a:spcBef>
              <a:buFont typeface="Times New Roman"/>
              <a:buNone/>
              <a:defRPr sz="1400"/>
            </a:lvl4pPr>
            <a:lvl5pPr indent="0" marL="1828800" rtl="0">
              <a:spcBef>
                <a:spcPts val="0"/>
              </a:spcBef>
              <a:buFont typeface="Times New Roman"/>
              <a:buNone/>
              <a:defRPr sz="1400"/>
            </a:lvl5pPr>
            <a:lvl6pPr indent="0" marL="2286000" rtl="0">
              <a:spcBef>
                <a:spcPts val="0"/>
              </a:spcBef>
              <a:buFont typeface="Times New Roman"/>
              <a:buNone/>
              <a:defRPr sz="1400"/>
            </a:lvl6pPr>
            <a:lvl7pPr indent="0" marL="2743200" rtl="0">
              <a:spcBef>
                <a:spcPts val="0"/>
              </a:spcBef>
              <a:buFont typeface="Times New Roman"/>
              <a:buNone/>
              <a:defRPr sz="1400"/>
            </a:lvl7pPr>
            <a:lvl8pPr indent="0" marL="3200400" rtl="0">
              <a:spcBef>
                <a:spcPts val="0"/>
              </a:spcBef>
              <a:buFont typeface="Times New Roman"/>
              <a:buNone/>
              <a:defRPr sz="1400"/>
            </a:lvl8pPr>
            <a:lvl9pPr indent="0" marL="3657600" rtl="0">
              <a:spcBef>
                <a:spcPts val="0"/>
              </a:spcBef>
              <a:buFont typeface="Times New Roman"/>
              <a:buNone/>
              <a:defRPr sz="1400"/>
            </a:lvl9pPr>
          </a:lstStyle>
          <a:p/>
        </p:txBody>
      </p:sp>
      <p:sp>
        <p:nvSpPr>
          <p:cNvPr id="98" name="Shape 98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99" name="Shape 99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00" name="Shape 100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">
  <p:cSld name="Title and Content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4572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9144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13716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18288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40" name="Shape 40"/>
          <p:cNvSpPr txBox="1"/>
          <p:nvPr>
            <p:ph idx="1" type="body"/>
          </p:nvPr>
        </p:nvSpPr>
        <p:spPr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sz="32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-107950" marL="742950" rtl="0" algn="l">
              <a:spcBef>
                <a:spcPts val="56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8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-76200" marL="1143000" rtl="0" algn="l">
              <a:spcBef>
                <a:spcPts val="48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»"/>
              <a:defRPr sz="24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-133350" marL="1600200" rtl="0" algn="l">
              <a:spcBef>
                <a:spcPts val="40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-101600" marL="20574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-101600" marL="25146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-101600" marL="29718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-101600" marL="34290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-101600" marL="38862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41" name="Shape 41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itleAndTx">
  <p:cSld name="Vertical Title and Text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 rot="5400000">
            <a:off x="4552949" y="2190750"/>
            <a:ext cx="5867400" cy="1943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4572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9144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13716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18288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 rot="5400000">
            <a:off x="590549" y="323850"/>
            <a:ext cx="5867400" cy="5676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sz="32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-107950" marL="742950" rtl="0" algn="l">
              <a:spcBef>
                <a:spcPts val="56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8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-76200" marL="1143000" rtl="0" algn="l">
              <a:spcBef>
                <a:spcPts val="48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»"/>
              <a:defRPr sz="24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-133350" marL="1600200" rtl="0" algn="l">
              <a:spcBef>
                <a:spcPts val="40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-101600" marL="20574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-101600" marL="25146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-101600" marL="29718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-101600" marL="34290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-101600" marL="38862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x">
  <p:cSld name="Title and Vertical 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4572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9144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13716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18288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body"/>
          </p:nvPr>
        </p:nvSpPr>
        <p:spPr>
          <a:xfrm rot="5400000">
            <a:off x="2344737" y="-17462"/>
            <a:ext cx="4454525" cy="777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sz="32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-107950" marL="742950" rtl="0" algn="l">
              <a:spcBef>
                <a:spcPts val="56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8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-76200" marL="1143000" rtl="0" algn="l">
              <a:spcBef>
                <a:spcPts val="48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»"/>
              <a:defRPr sz="24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-133350" marL="1600200" rtl="0" algn="l">
              <a:spcBef>
                <a:spcPts val="40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-101600" marL="20574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-101600" marL="25146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-101600" marL="29718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-101600" marL="34290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-101600" marL="38862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sz="20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54" name="Shape 54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55" name="Shape 55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picTx">
  <p:cSld name="Picture with Caption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type="title"/>
          </p:nvPr>
        </p:nvSpPr>
        <p:spPr>
          <a:xfrm>
            <a:off x="1792288" y="4800600"/>
            <a:ext cx="5486399" cy="56673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defRPr b="1" sz="2000"/>
            </a:lvl1pPr>
            <a:lvl2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58" name="Shape 58"/>
          <p:cNvSpPr/>
          <p:nvPr>
            <p:ph idx="2" type="pic"/>
          </p:nvPr>
        </p:nvSpPr>
        <p:spPr>
          <a:xfrm>
            <a:off x="1792288" y="612775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None/>
              <a:defRPr b="0" baseline="0" i="0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None/>
              <a:defRPr b="0" baseline="0" i="0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None/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None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None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None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None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None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None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59" name="Shape 59"/>
          <p:cNvSpPr txBox="1"/>
          <p:nvPr>
            <p:ph idx="1" type="body"/>
          </p:nvPr>
        </p:nvSpPr>
        <p:spPr>
          <a:xfrm>
            <a:off x="1792288" y="5367337"/>
            <a:ext cx="5486399" cy="80486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rtl="0">
              <a:spcBef>
                <a:spcPts val="0"/>
              </a:spcBef>
              <a:buFont typeface="Times New Roman"/>
              <a:buNone/>
              <a:defRPr sz="1400"/>
            </a:lvl1pPr>
            <a:lvl2pPr indent="0" marL="457200" rtl="0">
              <a:spcBef>
                <a:spcPts val="0"/>
              </a:spcBef>
              <a:buFont typeface="Times New Roman"/>
              <a:buNone/>
              <a:defRPr sz="1200"/>
            </a:lvl2pPr>
            <a:lvl3pPr indent="0" marL="914400" rtl="0">
              <a:spcBef>
                <a:spcPts val="0"/>
              </a:spcBef>
              <a:buFont typeface="Times New Roman"/>
              <a:buNone/>
              <a:defRPr sz="1000"/>
            </a:lvl3pPr>
            <a:lvl4pPr indent="0" marL="1371600" rtl="0">
              <a:spcBef>
                <a:spcPts val="0"/>
              </a:spcBef>
              <a:buFont typeface="Times New Roman"/>
              <a:buNone/>
              <a:defRPr sz="900"/>
            </a:lvl4pPr>
            <a:lvl5pPr indent="0" marL="1828800" rtl="0">
              <a:spcBef>
                <a:spcPts val="0"/>
              </a:spcBef>
              <a:buFont typeface="Times New Roman"/>
              <a:buNone/>
              <a:defRPr sz="900"/>
            </a:lvl5pPr>
            <a:lvl6pPr indent="0" marL="2286000" rtl="0">
              <a:spcBef>
                <a:spcPts val="0"/>
              </a:spcBef>
              <a:buFont typeface="Times New Roman"/>
              <a:buNone/>
              <a:defRPr sz="900"/>
            </a:lvl6pPr>
            <a:lvl7pPr indent="0" marL="2743200" rtl="0">
              <a:spcBef>
                <a:spcPts val="0"/>
              </a:spcBef>
              <a:buFont typeface="Times New Roman"/>
              <a:buNone/>
              <a:defRPr sz="900"/>
            </a:lvl7pPr>
            <a:lvl8pPr indent="0" marL="3200400" rtl="0">
              <a:spcBef>
                <a:spcPts val="0"/>
              </a:spcBef>
              <a:buFont typeface="Times New Roman"/>
              <a:buNone/>
              <a:defRPr sz="900"/>
            </a:lvl8pPr>
            <a:lvl9pPr indent="0" marL="3657600" rtl="0">
              <a:spcBef>
                <a:spcPts val="0"/>
              </a:spcBef>
              <a:buFont typeface="Times New Roman"/>
              <a:buNone/>
              <a:defRPr sz="900"/>
            </a:lvl9pPr>
          </a:lstStyle>
          <a:p/>
        </p:txBody>
      </p:sp>
      <p:sp>
        <p:nvSpPr>
          <p:cNvPr id="60" name="Shape 60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61" name="Shape 61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62" name="Shape 62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Tx">
  <p:cSld name="Content with Caption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hape 64"/>
          <p:cNvSpPr txBox="1"/>
          <p:nvPr>
            <p:ph type="title"/>
          </p:nvPr>
        </p:nvSpPr>
        <p:spPr>
          <a:xfrm>
            <a:off x="457200" y="273050"/>
            <a:ext cx="3008313" cy="116204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defRPr b="1" sz="2000"/>
            </a:lvl1pPr>
            <a:lvl2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1" type="body"/>
          </p:nvPr>
        </p:nvSpPr>
        <p:spPr>
          <a:xfrm>
            <a:off x="3575050" y="273050"/>
            <a:ext cx="5111750" cy="585311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 sz="3200"/>
            </a:lvl1pPr>
            <a:lvl2pPr rtl="0">
              <a:spcBef>
                <a:spcPts val="0"/>
              </a:spcBef>
              <a:defRPr sz="2800"/>
            </a:lvl2pPr>
            <a:lvl3pPr rtl="0">
              <a:spcBef>
                <a:spcPts val="0"/>
              </a:spcBef>
              <a:defRPr sz="2400"/>
            </a:lvl3pPr>
            <a:lvl4pPr rtl="0">
              <a:spcBef>
                <a:spcPts val="0"/>
              </a:spcBef>
              <a:defRPr sz="2000"/>
            </a:lvl4pPr>
            <a:lvl5pPr rtl="0">
              <a:spcBef>
                <a:spcPts val="0"/>
              </a:spcBef>
              <a:defRPr sz="2000"/>
            </a:lvl5pPr>
            <a:lvl6pPr rtl="0">
              <a:spcBef>
                <a:spcPts val="0"/>
              </a:spcBef>
              <a:defRPr sz="2000"/>
            </a:lvl6pPr>
            <a:lvl7pPr rtl="0">
              <a:spcBef>
                <a:spcPts val="0"/>
              </a:spcBef>
              <a:defRPr sz="2000"/>
            </a:lvl7pPr>
            <a:lvl8pPr rtl="0">
              <a:spcBef>
                <a:spcPts val="0"/>
              </a:spcBef>
              <a:defRPr sz="2000"/>
            </a:lvl8pPr>
            <a:lvl9pPr rtl="0">
              <a:spcBef>
                <a:spcPts val="0"/>
              </a:spcBef>
              <a:defRPr sz="2000"/>
            </a:lvl9pPr>
          </a:lstStyle>
          <a:p/>
        </p:txBody>
      </p:sp>
      <p:sp>
        <p:nvSpPr>
          <p:cNvPr id="66" name="Shape 66"/>
          <p:cNvSpPr txBox="1"/>
          <p:nvPr>
            <p:ph idx="2" type="body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rtl="0">
              <a:spcBef>
                <a:spcPts val="0"/>
              </a:spcBef>
              <a:buFont typeface="Times New Roman"/>
              <a:buNone/>
              <a:defRPr sz="1400"/>
            </a:lvl1pPr>
            <a:lvl2pPr indent="0" marL="457200" rtl="0">
              <a:spcBef>
                <a:spcPts val="0"/>
              </a:spcBef>
              <a:buFont typeface="Times New Roman"/>
              <a:buNone/>
              <a:defRPr sz="1200"/>
            </a:lvl2pPr>
            <a:lvl3pPr indent="0" marL="914400" rtl="0">
              <a:spcBef>
                <a:spcPts val="0"/>
              </a:spcBef>
              <a:buFont typeface="Times New Roman"/>
              <a:buNone/>
              <a:defRPr sz="1000"/>
            </a:lvl3pPr>
            <a:lvl4pPr indent="0" marL="1371600" rtl="0">
              <a:spcBef>
                <a:spcPts val="0"/>
              </a:spcBef>
              <a:buFont typeface="Times New Roman"/>
              <a:buNone/>
              <a:defRPr sz="900"/>
            </a:lvl4pPr>
            <a:lvl5pPr indent="0" marL="1828800" rtl="0">
              <a:spcBef>
                <a:spcPts val="0"/>
              </a:spcBef>
              <a:buFont typeface="Times New Roman"/>
              <a:buNone/>
              <a:defRPr sz="900"/>
            </a:lvl5pPr>
            <a:lvl6pPr indent="0" marL="2286000" rtl="0">
              <a:spcBef>
                <a:spcPts val="0"/>
              </a:spcBef>
              <a:buFont typeface="Times New Roman"/>
              <a:buNone/>
              <a:defRPr sz="900"/>
            </a:lvl6pPr>
            <a:lvl7pPr indent="0" marL="2743200" rtl="0">
              <a:spcBef>
                <a:spcPts val="0"/>
              </a:spcBef>
              <a:buFont typeface="Times New Roman"/>
              <a:buNone/>
              <a:defRPr sz="900"/>
            </a:lvl7pPr>
            <a:lvl8pPr indent="0" marL="3200400" rtl="0">
              <a:spcBef>
                <a:spcPts val="0"/>
              </a:spcBef>
              <a:buFont typeface="Times New Roman"/>
              <a:buNone/>
              <a:defRPr sz="900"/>
            </a:lvl8pPr>
            <a:lvl9pPr indent="0" marL="3657600" rtl="0">
              <a:spcBef>
                <a:spcPts val="0"/>
              </a:spcBef>
              <a:buFont typeface="Times New Roman"/>
              <a:buNone/>
              <a:defRPr sz="900"/>
            </a:lvl9pPr>
          </a:lstStyle>
          <a:p/>
        </p:txBody>
      </p:sp>
      <p:sp>
        <p:nvSpPr>
          <p:cNvPr id="67" name="Shape 67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68" name="Shape 68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69" name="Shape 69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72" name="Shape 72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73" name="Shape 73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4572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9144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13716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1828800" rtl="0" algn="ctr">
              <a:spcBef>
                <a:spcPts val="0"/>
              </a:spcBef>
              <a:spcAft>
                <a:spcPts val="0"/>
              </a:spcAft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76" name="Shape 76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77" name="Shape 77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78" name="Shape 78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TxTwoObj">
  <p:cSld name="Comparison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rtl="0">
              <a:spcBef>
                <a:spcPts val="0"/>
              </a:spcBef>
              <a:defRPr sz="4400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x="457200" y="1535112"/>
            <a:ext cx="4040187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marL="0" rtl="0">
              <a:spcBef>
                <a:spcPts val="0"/>
              </a:spcBef>
              <a:buFont typeface="Times New Roman"/>
              <a:buNone/>
              <a:defRPr b="1" sz="2400"/>
            </a:lvl1pPr>
            <a:lvl2pPr indent="0" marL="457200" rtl="0">
              <a:spcBef>
                <a:spcPts val="0"/>
              </a:spcBef>
              <a:buFont typeface="Times New Roman"/>
              <a:buNone/>
              <a:defRPr b="1" sz="2000"/>
            </a:lvl2pPr>
            <a:lvl3pPr indent="0" marL="914400" rtl="0">
              <a:spcBef>
                <a:spcPts val="0"/>
              </a:spcBef>
              <a:buFont typeface="Times New Roman"/>
              <a:buNone/>
              <a:defRPr b="1" sz="1800"/>
            </a:lvl3pPr>
            <a:lvl4pPr indent="0" marL="1371600" rtl="0">
              <a:spcBef>
                <a:spcPts val="0"/>
              </a:spcBef>
              <a:buFont typeface="Times New Roman"/>
              <a:buNone/>
              <a:defRPr b="1" sz="1600"/>
            </a:lvl4pPr>
            <a:lvl5pPr indent="0" marL="1828800" rtl="0">
              <a:spcBef>
                <a:spcPts val="0"/>
              </a:spcBef>
              <a:buFont typeface="Times New Roman"/>
              <a:buNone/>
              <a:defRPr b="1" sz="1600"/>
            </a:lvl5pPr>
            <a:lvl6pPr indent="0" marL="2286000" rtl="0">
              <a:spcBef>
                <a:spcPts val="0"/>
              </a:spcBef>
              <a:buFont typeface="Times New Roman"/>
              <a:buNone/>
              <a:defRPr b="1" sz="1600"/>
            </a:lvl6pPr>
            <a:lvl7pPr indent="0" marL="2743200" rtl="0">
              <a:spcBef>
                <a:spcPts val="0"/>
              </a:spcBef>
              <a:buFont typeface="Times New Roman"/>
              <a:buNone/>
              <a:defRPr b="1" sz="1600"/>
            </a:lvl7pPr>
            <a:lvl8pPr indent="0" marL="3200400" rtl="0">
              <a:spcBef>
                <a:spcPts val="0"/>
              </a:spcBef>
              <a:buFont typeface="Times New Roman"/>
              <a:buNone/>
              <a:defRPr b="1" sz="1600"/>
            </a:lvl8pPr>
            <a:lvl9pPr indent="0" marL="3657600" rtl="0">
              <a:spcBef>
                <a:spcPts val="0"/>
              </a:spcBef>
              <a:buFont typeface="Times New Roman"/>
              <a:buNone/>
              <a:defRPr b="1" sz="1600"/>
            </a:lvl9pPr>
          </a:lstStyle>
          <a:p/>
        </p:txBody>
      </p:sp>
      <p:sp>
        <p:nvSpPr>
          <p:cNvPr id="82" name="Shape 82"/>
          <p:cNvSpPr txBox="1"/>
          <p:nvPr>
            <p:ph idx="2" type="body"/>
          </p:nvPr>
        </p:nvSpPr>
        <p:spPr>
          <a:xfrm>
            <a:off x="457200" y="2174875"/>
            <a:ext cx="4040187" cy="395128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 sz="2400"/>
            </a:lvl1pPr>
            <a:lvl2pPr rtl="0">
              <a:spcBef>
                <a:spcPts val="0"/>
              </a:spcBef>
              <a:defRPr sz="2000"/>
            </a:lvl2pPr>
            <a:lvl3pPr rtl="0">
              <a:spcBef>
                <a:spcPts val="0"/>
              </a:spcBef>
              <a:defRPr sz="1800"/>
            </a:lvl3pPr>
            <a:lvl4pPr rtl="0">
              <a:spcBef>
                <a:spcPts val="0"/>
              </a:spcBef>
              <a:defRPr sz="1600"/>
            </a:lvl4pPr>
            <a:lvl5pPr rtl="0">
              <a:spcBef>
                <a:spcPts val="0"/>
              </a:spcBef>
              <a:defRPr sz="1600"/>
            </a:lvl5pPr>
            <a:lvl6pPr rtl="0">
              <a:spcBef>
                <a:spcPts val="0"/>
              </a:spcBef>
              <a:defRPr sz="1600"/>
            </a:lvl6pPr>
            <a:lvl7pPr rtl="0">
              <a:spcBef>
                <a:spcPts val="0"/>
              </a:spcBef>
              <a:defRPr sz="1600"/>
            </a:lvl7pPr>
            <a:lvl8pPr rtl="0">
              <a:spcBef>
                <a:spcPts val="0"/>
              </a:spcBef>
              <a:defRPr sz="1600"/>
            </a:lvl8pPr>
            <a:lvl9pPr rtl="0">
              <a:spcBef>
                <a:spcPts val="0"/>
              </a:spcBef>
              <a:defRPr sz="1600"/>
            </a:lvl9pPr>
          </a:lstStyle>
          <a:p/>
        </p:txBody>
      </p:sp>
      <p:sp>
        <p:nvSpPr>
          <p:cNvPr id="83" name="Shape 83"/>
          <p:cNvSpPr txBox="1"/>
          <p:nvPr>
            <p:ph idx="3" type="body"/>
          </p:nvPr>
        </p:nvSpPr>
        <p:spPr>
          <a:xfrm>
            <a:off x="4645025" y="1535112"/>
            <a:ext cx="4041774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marL="0" rtl="0">
              <a:spcBef>
                <a:spcPts val="0"/>
              </a:spcBef>
              <a:buFont typeface="Times New Roman"/>
              <a:buNone/>
              <a:defRPr b="1" sz="2400"/>
            </a:lvl1pPr>
            <a:lvl2pPr indent="0" marL="457200" rtl="0">
              <a:spcBef>
                <a:spcPts val="0"/>
              </a:spcBef>
              <a:buFont typeface="Times New Roman"/>
              <a:buNone/>
              <a:defRPr b="1" sz="2000"/>
            </a:lvl2pPr>
            <a:lvl3pPr indent="0" marL="914400" rtl="0">
              <a:spcBef>
                <a:spcPts val="0"/>
              </a:spcBef>
              <a:buFont typeface="Times New Roman"/>
              <a:buNone/>
              <a:defRPr b="1" sz="1800"/>
            </a:lvl3pPr>
            <a:lvl4pPr indent="0" marL="1371600" rtl="0">
              <a:spcBef>
                <a:spcPts val="0"/>
              </a:spcBef>
              <a:buFont typeface="Times New Roman"/>
              <a:buNone/>
              <a:defRPr b="1" sz="1600"/>
            </a:lvl4pPr>
            <a:lvl5pPr indent="0" marL="1828800" rtl="0">
              <a:spcBef>
                <a:spcPts val="0"/>
              </a:spcBef>
              <a:buFont typeface="Times New Roman"/>
              <a:buNone/>
              <a:defRPr b="1" sz="1600"/>
            </a:lvl5pPr>
            <a:lvl6pPr indent="0" marL="2286000" rtl="0">
              <a:spcBef>
                <a:spcPts val="0"/>
              </a:spcBef>
              <a:buFont typeface="Times New Roman"/>
              <a:buNone/>
              <a:defRPr b="1" sz="1600"/>
            </a:lvl6pPr>
            <a:lvl7pPr indent="0" marL="2743200" rtl="0">
              <a:spcBef>
                <a:spcPts val="0"/>
              </a:spcBef>
              <a:buFont typeface="Times New Roman"/>
              <a:buNone/>
              <a:defRPr b="1" sz="1600"/>
            </a:lvl7pPr>
            <a:lvl8pPr indent="0" marL="3200400" rtl="0">
              <a:spcBef>
                <a:spcPts val="0"/>
              </a:spcBef>
              <a:buFont typeface="Times New Roman"/>
              <a:buNone/>
              <a:defRPr b="1" sz="1600"/>
            </a:lvl8pPr>
            <a:lvl9pPr indent="0" marL="3657600" rtl="0">
              <a:spcBef>
                <a:spcPts val="0"/>
              </a:spcBef>
              <a:buFont typeface="Times New Roman"/>
              <a:buNone/>
              <a:defRPr b="1" sz="1600"/>
            </a:lvl9pPr>
          </a:lstStyle>
          <a:p/>
        </p:txBody>
      </p:sp>
      <p:sp>
        <p:nvSpPr>
          <p:cNvPr id="84" name="Shape 84"/>
          <p:cNvSpPr txBox="1"/>
          <p:nvPr>
            <p:ph idx="4" type="body"/>
          </p:nvPr>
        </p:nvSpPr>
        <p:spPr>
          <a:xfrm>
            <a:off x="4645025" y="2174875"/>
            <a:ext cx="4041774" cy="395128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 sz="2400"/>
            </a:lvl1pPr>
            <a:lvl2pPr rtl="0">
              <a:spcBef>
                <a:spcPts val="0"/>
              </a:spcBef>
              <a:defRPr sz="2000"/>
            </a:lvl2pPr>
            <a:lvl3pPr rtl="0">
              <a:spcBef>
                <a:spcPts val="0"/>
              </a:spcBef>
              <a:defRPr sz="1800"/>
            </a:lvl3pPr>
            <a:lvl4pPr rtl="0">
              <a:spcBef>
                <a:spcPts val="0"/>
              </a:spcBef>
              <a:defRPr sz="1600"/>
            </a:lvl4pPr>
            <a:lvl5pPr rtl="0">
              <a:spcBef>
                <a:spcPts val="0"/>
              </a:spcBef>
              <a:defRPr sz="1600"/>
            </a:lvl5pPr>
            <a:lvl6pPr rtl="0">
              <a:spcBef>
                <a:spcPts val="0"/>
              </a:spcBef>
              <a:defRPr sz="1600"/>
            </a:lvl6pPr>
            <a:lvl7pPr rtl="0">
              <a:spcBef>
                <a:spcPts val="0"/>
              </a:spcBef>
              <a:defRPr sz="1600"/>
            </a:lvl7pPr>
            <a:lvl8pPr rtl="0">
              <a:spcBef>
                <a:spcPts val="0"/>
              </a:spcBef>
              <a:defRPr sz="1600"/>
            </a:lvl8pPr>
            <a:lvl9pPr rtl="0">
              <a:spcBef>
                <a:spcPts val="0"/>
              </a:spcBef>
              <a:defRPr sz="1600"/>
            </a:lvl9pPr>
          </a:lstStyle>
          <a:p/>
        </p:txBody>
      </p:sp>
      <p:sp>
        <p:nvSpPr>
          <p:cNvPr id="85" name="Shape 85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86" name="Shape 86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slideLayout" Target="../slideLayouts/slideLayout3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5.xml"/><Relationship Id="rId11" Type="http://schemas.openxmlformats.org/officeDocument/2006/relationships/theme" Target="../theme/theme2.xml"/><Relationship Id="rId10" Type="http://schemas.openxmlformats.org/officeDocument/2006/relationships/slideLayout" Target="../slideLayouts/slideLayout11.xml"/><Relationship Id="rId9" Type="http://schemas.openxmlformats.org/officeDocument/2006/relationships/slideLayout" Target="../slideLayouts/slideLayout10.xml"/><Relationship Id="rId5" Type="http://schemas.openxmlformats.org/officeDocument/2006/relationships/slideLayout" Target="../slideLayouts/slideLayout6.xml"/><Relationship Id="rId6" Type="http://schemas.openxmlformats.org/officeDocument/2006/relationships/slideLayout" Target="../slideLayouts/slideLayout7.xml"/><Relationship Id="rId7" Type="http://schemas.openxmlformats.org/officeDocument/2006/relationships/slideLayout" Target="../slideLayouts/slideLayout8.xml"/><Relationship Id="rId8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dk2"/>
            </a:gs>
            <a:gs pos="100000">
              <a:schemeClr val="dk1"/>
            </a:gs>
          </a:gsLst>
          <a:lin ang="5400000" scaled="0"/>
        </a:gradFill>
      </p:bgPr>
    </p:bg>
    <p:spTree>
      <p:nvGrpSpPr>
        <p:cNvPr id="4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Shape 5"/>
          <p:cNvGrpSpPr/>
          <p:nvPr/>
        </p:nvGrpSpPr>
        <p:grpSpPr>
          <a:xfrm>
            <a:off x="0" y="0"/>
            <a:ext cx="8478836" cy="6173787"/>
            <a:chOff x="0" y="0"/>
            <a:chExt cx="8478836" cy="6173787"/>
          </a:xfrm>
        </p:grpSpPr>
        <p:sp>
          <p:nvSpPr>
            <p:cNvPr id="6" name="Shape 6"/>
            <p:cNvSpPr/>
            <p:nvPr/>
          </p:nvSpPr>
          <p:spPr>
            <a:xfrm>
              <a:off x="0" y="0"/>
              <a:ext cx="6132511" cy="6173787"/>
            </a:xfrm>
            <a:custGeom>
              <a:pathLst>
                <a:path extrusionOk="0" h="120000" w="120000">
                  <a:moveTo>
                    <a:pt x="119968" y="105466"/>
                  </a:moveTo>
                  <a:lnTo>
                    <a:pt x="14196" y="0"/>
                  </a:lnTo>
                  <a:lnTo>
                    <a:pt x="0" y="0"/>
                  </a:lnTo>
                  <a:lnTo>
                    <a:pt x="0" y="14841"/>
                  </a:lnTo>
                  <a:lnTo>
                    <a:pt x="105431" y="119969"/>
                  </a:lnTo>
                  <a:lnTo>
                    <a:pt x="119968" y="105466"/>
                  </a:lnTo>
                </a:path>
              </a:pathLst>
            </a:custGeom>
            <a:solidFill>
              <a:schemeClr val="dk2">
                <a:alpha val="49803"/>
              </a:schemeClr>
            </a:solidFill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7" name="Shape 7"/>
            <p:cNvSpPr/>
            <p:nvPr/>
          </p:nvSpPr>
          <p:spPr>
            <a:xfrm>
              <a:off x="1365250" y="0"/>
              <a:ext cx="5387974" cy="5116511"/>
            </a:xfrm>
            <a:custGeom>
              <a:pathLst>
                <a:path extrusionOk="0" h="120000" w="120000">
                  <a:moveTo>
                    <a:pt x="13081" y="0"/>
                  </a:moveTo>
                  <a:lnTo>
                    <a:pt x="119964" y="113037"/>
                  </a:lnTo>
                  <a:lnTo>
                    <a:pt x="113423" y="119962"/>
                  </a:lnTo>
                  <a:lnTo>
                    <a:pt x="0" y="0"/>
                  </a:lnTo>
                  <a:lnTo>
                    <a:pt x="13081" y="0"/>
                  </a:lnTo>
                </a:path>
              </a:pathLst>
            </a:custGeom>
            <a:solidFill>
              <a:schemeClr val="dk2">
                <a:alpha val="49803"/>
              </a:schemeClr>
            </a:solidFill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8" name="Shape 8"/>
            <p:cNvSpPr/>
            <p:nvPr/>
          </p:nvSpPr>
          <p:spPr>
            <a:xfrm>
              <a:off x="3471862" y="0"/>
              <a:ext cx="4538662" cy="4057650"/>
            </a:xfrm>
            <a:custGeom>
              <a:pathLst>
                <a:path extrusionOk="0" h="120000" w="120000">
                  <a:moveTo>
                    <a:pt x="26442" y="0"/>
                  </a:moveTo>
                  <a:lnTo>
                    <a:pt x="119958" y="105070"/>
                  </a:lnTo>
                  <a:lnTo>
                    <a:pt x="106736" y="119953"/>
                  </a:lnTo>
                  <a:lnTo>
                    <a:pt x="0" y="0"/>
                  </a:lnTo>
                  <a:lnTo>
                    <a:pt x="26442" y="0"/>
                  </a:lnTo>
                </a:path>
              </a:pathLst>
            </a:custGeom>
            <a:solidFill>
              <a:schemeClr val="dk2">
                <a:alpha val="49803"/>
              </a:schemeClr>
            </a:solidFill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9" name="Shape 9"/>
            <p:cNvSpPr/>
            <p:nvPr/>
          </p:nvSpPr>
          <p:spPr>
            <a:xfrm>
              <a:off x="4849812" y="0"/>
              <a:ext cx="3629024" cy="3367087"/>
            </a:xfrm>
            <a:custGeom>
              <a:pathLst>
                <a:path extrusionOk="0" h="120000" w="120000">
                  <a:moveTo>
                    <a:pt x="0" y="0"/>
                  </a:moveTo>
                  <a:lnTo>
                    <a:pt x="110813" y="119943"/>
                  </a:lnTo>
                  <a:lnTo>
                    <a:pt x="119947" y="110042"/>
                  </a:lnTo>
                  <a:lnTo>
                    <a:pt x="18267" y="0"/>
                  </a:lnTo>
                  <a:lnTo>
                    <a:pt x="0" y="0"/>
                  </a:lnTo>
                </a:path>
              </a:pathLst>
            </a:custGeom>
            <a:solidFill>
              <a:schemeClr val="dk2">
                <a:alpha val="49803"/>
              </a:schemeClr>
            </a:solidFill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</p:grpSp>
      <p:sp>
        <p:nvSpPr>
          <p:cNvPr id="10" name="Shape 10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4572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9144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13716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18288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" type="body"/>
          </p:nvPr>
        </p:nvSpPr>
        <p:spPr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marR="0" rtl="0" algn="l"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b="0" baseline="0" i="0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-107950" marL="742950" marR="0" rtl="0" algn="l">
              <a:spcBef>
                <a:spcPts val="56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-76200" marL="1143000" marR="0" rtl="0" algn="l">
              <a:spcBef>
                <a:spcPts val="48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»"/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-133350" marL="1600200" marR="0" rtl="0" algn="l">
              <a:spcBef>
                <a:spcPts val="40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-101600" marL="20574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-101600" marL="25146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-101600" marL="29718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-101600" marL="34290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-101600" marL="38862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2" name="Shape 12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dk2"/>
            </a:gs>
            <a:gs pos="100000">
              <a:schemeClr val="dk1"/>
            </a:gs>
          </a:gsLst>
          <a:lin ang="5400000" scaled="0"/>
        </a:gradFill>
      </p:bgPr>
    </p:bg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Shape 28"/>
          <p:cNvGrpSpPr/>
          <p:nvPr/>
        </p:nvGrpSpPr>
        <p:grpSpPr>
          <a:xfrm>
            <a:off x="0" y="0"/>
            <a:ext cx="8478836" cy="6173787"/>
            <a:chOff x="0" y="0"/>
            <a:chExt cx="8478836" cy="6173787"/>
          </a:xfrm>
        </p:grpSpPr>
        <p:sp>
          <p:nvSpPr>
            <p:cNvPr id="29" name="Shape 29"/>
            <p:cNvSpPr/>
            <p:nvPr/>
          </p:nvSpPr>
          <p:spPr>
            <a:xfrm>
              <a:off x="0" y="0"/>
              <a:ext cx="6132511" cy="6173787"/>
            </a:xfrm>
            <a:custGeom>
              <a:pathLst>
                <a:path extrusionOk="0" h="120000" w="120000">
                  <a:moveTo>
                    <a:pt x="119968" y="105466"/>
                  </a:moveTo>
                  <a:lnTo>
                    <a:pt x="14196" y="0"/>
                  </a:lnTo>
                  <a:lnTo>
                    <a:pt x="0" y="0"/>
                  </a:lnTo>
                  <a:lnTo>
                    <a:pt x="0" y="14841"/>
                  </a:lnTo>
                  <a:lnTo>
                    <a:pt x="105431" y="119969"/>
                  </a:lnTo>
                  <a:lnTo>
                    <a:pt x="119968" y="105466"/>
                  </a:lnTo>
                </a:path>
              </a:pathLst>
            </a:custGeom>
            <a:solidFill>
              <a:schemeClr val="dk2">
                <a:alpha val="49803"/>
              </a:schemeClr>
            </a:solidFill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30" name="Shape 30"/>
            <p:cNvSpPr/>
            <p:nvPr/>
          </p:nvSpPr>
          <p:spPr>
            <a:xfrm>
              <a:off x="1365250" y="0"/>
              <a:ext cx="5387974" cy="5116511"/>
            </a:xfrm>
            <a:custGeom>
              <a:pathLst>
                <a:path extrusionOk="0" h="120000" w="120000">
                  <a:moveTo>
                    <a:pt x="13081" y="0"/>
                  </a:moveTo>
                  <a:lnTo>
                    <a:pt x="119964" y="113037"/>
                  </a:lnTo>
                  <a:lnTo>
                    <a:pt x="113423" y="119962"/>
                  </a:lnTo>
                  <a:lnTo>
                    <a:pt x="0" y="0"/>
                  </a:lnTo>
                  <a:lnTo>
                    <a:pt x="13081" y="0"/>
                  </a:lnTo>
                </a:path>
              </a:pathLst>
            </a:custGeom>
            <a:solidFill>
              <a:schemeClr val="dk2">
                <a:alpha val="49803"/>
              </a:schemeClr>
            </a:solidFill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31" name="Shape 31"/>
            <p:cNvSpPr/>
            <p:nvPr/>
          </p:nvSpPr>
          <p:spPr>
            <a:xfrm>
              <a:off x="3471862" y="0"/>
              <a:ext cx="4538662" cy="4057650"/>
            </a:xfrm>
            <a:custGeom>
              <a:pathLst>
                <a:path extrusionOk="0" h="120000" w="120000">
                  <a:moveTo>
                    <a:pt x="26442" y="0"/>
                  </a:moveTo>
                  <a:lnTo>
                    <a:pt x="119958" y="105070"/>
                  </a:lnTo>
                  <a:lnTo>
                    <a:pt x="106736" y="119953"/>
                  </a:lnTo>
                  <a:lnTo>
                    <a:pt x="0" y="0"/>
                  </a:lnTo>
                  <a:lnTo>
                    <a:pt x="26442" y="0"/>
                  </a:lnTo>
                </a:path>
              </a:pathLst>
            </a:custGeom>
            <a:solidFill>
              <a:schemeClr val="dk2">
                <a:alpha val="49803"/>
              </a:schemeClr>
            </a:solidFill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32" name="Shape 32"/>
            <p:cNvSpPr/>
            <p:nvPr/>
          </p:nvSpPr>
          <p:spPr>
            <a:xfrm>
              <a:off x="4849812" y="0"/>
              <a:ext cx="3629024" cy="3367087"/>
            </a:xfrm>
            <a:custGeom>
              <a:pathLst>
                <a:path extrusionOk="0" h="120000" w="120000">
                  <a:moveTo>
                    <a:pt x="0" y="0"/>
                  </a:moveTo>
                  <a:lnTo>
                    <a:pt x="110813" y="119943"/>
                  </a:lnTo>
                  <a:lnTo>
                    <a:pt x="119947" y="110042"/>
                  </a:lnTo>
                  <a:lnTo>
                    <a:pt x="18267" y="0"/>
                  </a:lnTo>
                  <a:lnTo>
                    <a:pt x="0" y="0"/>
                  </a:lnTo>
                </a:path>
              </a:pathLst>
            </a:custGeom>
            <a:solidFill>
              <a:schemeClr val="dk2">
                <a:alpha val="49803"/>
              </a:schemeClr>
            </a:solidFill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</p:grpSp>
      <p:sp>
        <p:nvSpPr>
          <p:cNvPr id="33" name="Shape 33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4572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9144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13716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1828800" marR="0" rtl="0" algn="ctr">
              <a:spcBef>
                <a:spcPts val="0"/>
              </a:spcBef>
              <a:spcAft>
                <a:spcPts val="0"/>
              </a:spcAft>
              <a:defRPr b="0" baseline="0" i="0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34" name="Shape 34"/>
          <p:cNvSpPr txBox="1"/>
          <p:nvPr>
            <p:ph idx="10" type="dt"/>
          </p:nvPr>
        </p:nvSpPr>
        <p:spPr>
          <a:xfrm>
            <a:off x="685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1" type="ftr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65532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Times New Roman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‹#›</a:t>
            </a:fld>
          </a:p>
        </p:txBody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marR="0" rtl="0" algn="l"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b="0" baseline="0" i="0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-107950" marL="742950" marR="0" rtl="0" algn="l">
              <a:spcBef>
                <a:spcPts val="56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-76200" marL="1143000" marR="0" rtl="0" algn="l">
              <a:spcBef>
                <a:spcPts val="48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»"/>
              <a:defRPr b="0" baseline="0" i="0" sz="24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-133350" marL="1600200" marR="0" rtl="0" algn="l">
              <a:spcBef>
                <a:spcPts val="40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Char char="■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-101600" marL="20574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-101600" marL="25146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-101600" marL="29718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-101600" marL="34290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-101600" marL="38862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Font typeface="Times New Roman"/>
              <a:buChar char="–"/>
              <a:defRPr b="0" baseline="0" i="0" sz="20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/>
          <p:nvPr>
            <p:ph type="ctrTitle"/>
          </p:nvPr>
        </p:nvSpPr>
        <p:spPr>
          <a:xfrm>
            <a:off x="685800" y="1143000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6025" lIns="92075" rIns="92075" tIns="460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Times New Roman"/>
              <a:buNone/>
            </a:pPr>
            <a:r>
              <a:rPr b="0" baseline="0" i="0" lang="en-US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Treaty of Guadalupe Hidalgo</a:t>
            </a:r>
          </a:p>
        </p:txBody>
      </p:sp>
      <p:sp>
        <p:nvSpPr>
          <p:cNvPr id="26" name="Shape 26"/>
          <p:cNvSpPr txBox="1"/>
          <p:nvPr>
            <p:ph idx="1" type="subTitle"/>
          </p:nvPr>
        </p:nvSpPr>
        <p:spPr>
          <a:xfrm>
            <a:off x="1371600" y="2819400"/>
            <a:ext cx="6400799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6025" lIns="92075" rIns="92075" tIns="460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Noto Sans Symbols"/>
              <a:buNone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Feb. 2, 1848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Noto Sans Symbols"/>
              <a:buNone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Approved by the United States Senate on July 4, 1848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6025" lIns="92075" rIns="92075" tIns="460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Times New Roman"/>
              <a:buNone/>
            </a:pPr>
            <a:r>
              <a:rPr b="0" baseline="0" i="0" lang="en-US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Article 5</a:t>
            </a:r>
          </a:p>
        </p:txBody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Established a new boundary line between the U.S 	and Mexico.</a:t>
            </a:r>
          </a:p>
          <a:p>
            <a:pPr indent="-342900" lvl="0" marL="3429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Also defines the territorial acquisition by the U.S.</a:t>
            </a:r>
          </a:p>
          <a:p>
            <a:pPr indent="-342900" lvl="0" marL="3429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Established the following natural boundaries: Rio 	Grande, So.  New Mexico, Gila River, 	Colorado River, to Pacific Coast.</a:t>
            </a:r>
          </a:p>
          <a:p>
            <a:pPr indent="-342900" lvl="0" marL="3429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Includes the following future U.S. States: Texas, 	New Mexico, Colorado, Utah, Nevada, 	Arizona, California.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6025" lIns="92075" rIns="92075" tIns="460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Times New Roman"/>
              <a:buNone/>
            </a:pPr>
            <a:r>
              <a:rPr b="0" baseline="0" i="0" lang="en-US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Article 8--Citizenship, Residence</a:t>
            </a:r>
          </a:p>
        </p:txBody>
      </p:sp>
      <p:sp>
        <p:nvSpPr>
          <p:cNvPr id="112" name="Shape 112"/>
          <p:cNvSpPr txBox="1"/>
          <p:nvPr>
            <p:ph idx="1" type="body"/>
          </p:nvPr>
        </p:nvSpPr>
        <p:spPr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342900" lvl="0" marL="34290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Mexicans in territories previously belonging 	to Mexico shall have the option to:</a:t>
            </a:r>
          </a:p>
          <a:p>
            <a:pPr indent="-342900" lvl="0" marL="342900" marR="0" rtl="0" algn="l">
              <a:lnSpc>
                <a:spcPct val="90000"/>
              </a:lnSpc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Return to Mexico or continue their 	residence.</a:t>
            </a:r>
          </a:p>
          <a:p>
            <a:pPr indent="-342900" lvl="0" marL="342900" marR="0" rtl="0" algn="l">
              <a:lnSpc>
                <a:spcPct val="90000"/>
              </a:lnSpc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	Approximately 5,000 return to Mexico to create the “</a:t>
            </a:r>
            <a:r>
              <a:rPr b="1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buffer zone</a:t>
            </a: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”</a:t>
            </a:r>
          </a:p>
          <a:p>
            <a:pPr indent="-285750" lvl="1" marL="742950" marR="0" rtl="0" algn="l">
              <a:lnSpc>
                <a:spcPct val="90000"/>
              </a:lnSpc>
              <a:spcBef>
                <a:spcPts val="56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Times New Roman"/>
              <a:buChar char="–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creation of 8 military colonies along the new border in order to create a defensive barrier against new American invasions.</a:t>
            </a:r>
          </a:p>
          <a:p>
            <a:pPr indent="-209550" lvl="0" marL="342900" marR="0" rtl="0" algn="l">
              <a:spcBef>
                <a:spcPts val="560"/>
              </a:spcBef>
              <a:spcAft>
                <a:spcPts val="0"/>
              </a:spcAft>
              <a:buClr>
                <a:schemeClr val="lt2"/>
              </a:buClr>
              <a:buFont typeface="Noto Sans Symbols"/>
              <a:buNone/>
            </a:pPr>
            <a:r>
              <a:t/>
            </a:r>
            <a:endParaRPr b="0" baseline="0" i="0" sz="2800" u="none" cap="none" strike="noStrike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6025" lIns="92075" rIns="92075" tIns="460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Times New Roman"/>
              <a:buNone/>
            </a:pPr>
            <a:r>
              <a:rPr b="0" baseline="0" i="0" lang="en-US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Article 8</a:t>
            </a:r>
          </a:p>
        </p:txBody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Remove or retain properties.</a:t>
            </a:r>
          </a:p>
          <a:p>
            <a:pPr indent="-34290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Adopt United States or Mexican 	citizenship: but must decide in one year.</a:t>
            </a:r>
          </a:p>
          <a:p>
            <a:pPr indent="-34290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vast majority of Mexicans decided to 	stay and became United States citizens 	in 1849—thus entitling them to rights 	guaranteed under </a:t>
            </a:r>
            <a:r>
              <a:rPr b="1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Article 9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6025" lIns="92075" rIns="92075" tIns="460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Times New Roman"/>
              <a:buNone/>
            </a:pPr>
            <a:r>
              <a:rPr b="0" baseline="0" i="0" lang="en-US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Article 9--All the rights of citizenship</a:t>
            </a:r>
          </a:p>
        </p:txBody>
      </p:sp>
      <p:sp>
        <p:nvSpPr>
          <p:cNvPr id="124" name="Shape 124"/>
          <p:cNvSpPr txBox="1"/>
          <p:nvPr>
            <p:ph idx="1" type="body"/>
          </p:nvPr>
        </p:nvSpPr>
        <p:spPr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Mexicans who accept American citizenship 	shall be </a:t>
            </a:r>
            <a:r>
              <a:rPr b="1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incorporated</a:t>
            </a: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at the proper time</a:t>
            </a:r>
          </a:p>
          <a:p>
            <a:pPr indent="-34290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And entitled to all the rights of citizens of 	the United States according to the 	principles of the Constitution</a:t>
            </a:r>
          </a:p>
          <a:p>
            <a:pPr indent="-34290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In the meantime, protected in free 	enjoyment of their liberty, property and 	religion without restriction.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6025" lIns="92075" rIns="92075" tIns="460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Times New Roman"/>
              <a:buNone/>
            </a:pPr>
            <a:r>
              <a:rPr b="0" baseline="0" i="0" lang="en-US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Article 10--Land Grants</a:t>
            </a:r>
          </a:p>
        </p:txBody>
      </p:sp>
      <p:sp>
        <p:nvSpPr>
          <p:cNvPr id="130" name="Shape 130"/>
          <p:cNvSpPr txBox="1"/>
          <p:nvPr>
            <p:ph idx="1" type="body"/>
          </p:nvPr>
        </p:nvSpPr>
        <p:spPr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Land grants given by the Mexican 	government in the newly acquired 	territories to be considered valid.</a:t>
            </a:r>
          </a:p>
          <a:p>
            <a:pPr indent="-34290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32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Article 10 omitted by the U.S. Senate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Shape 135"/>
          <p:cNvSpPr txBox="1"/>
          <p:nvPr>
            <p:ph type="title"/>
          </p:nvPr>
        </p:nvSpPr>
        <p:spPr>
          <a:xfrm>
            <a:off x="685800" y="228600"/>
            <a:ext cx="7772400" cy="12191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6025" lIns="92075" rIns="92075" tIns="460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25000"/>
              <a:buFont typeface="Times New Roman"/>
              <a:buNone/>
            </a:pPr>
            <a:r>
              <a:rPr b="0" baseline="0" i="0" lang="en-US" sz="4400" u="none" cap="none" strike="noStrike">
                <a:solidFill>
                  <a:schemeClr val="l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Protocol of Queretaro</a:t>
            </a:r>
          </a:p>
        </p:txBody>
      </p:sp>
      <p:sp>
        <p:nvSpPr>
          <p:cNvPr id="136" name="Shape 136"/>
          <p:cNvSpPr txBox="1"/>
          <p:nvPr>
            <p:ph idx="1" type="body"/>
          </p:nvPr>
        </p:nvSpPr>
        <p:spPr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-342900" lvl="0" marL="34290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Omission of article 10 does not invalidate 	land 	titles.</a:t>
            </a:r>
          </a:p>
          <a:p>
            <a:pPr indent="-342900" lvl="0" marL="342900" marR="0" rtl="0" algn="l">
              <a:lnSpc>
                <a:spcPct val="90000"/>
              </a:lnSpc>
              <a:spcBef>
                <a:spcPts val="56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Land grants retain the legal value which they may 	possess.</a:t>
            </a:r>
          </a:p>
          <a:p>
            <a:pPr indent="-342900" lvl="0" marL="342900" marR="0" rtl="0" algn="l">
              <a:lnSpc>
                <a:spcPct val="90000"/>
              </a:lnSpc>
              <a:spcBef>
                <a:spcPts val="56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Land grantees may cause their legitimate 	titles to 	be acknowledged before the American 	tribunals.</a:t>
            </a:r>
          </a:p>
          <a:p>
            <a:pPr indent="-342900" lvl="0" marL="342900" marR="0" rtl="0" algn="l">
              <a:lnSpc>
                <a:spcPct val="90000"/>
              </a:lnSpc>
              <a:spcBef>
                <a:spcPts val="56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Court of Private Land Claims—New Mexico.</a:t>
            </a:r>
          </a:p>
          <a:p>
            <a:pPr indent="-342900" lvl="0" marL="342900" marR="0" rtl="0" algn="l">
              <a:lnSpc>
                <a:spcPct val="90000"/>
              </a:lnSpc>
              <a:spcBef>
                <a:spcPts val="560"/>
              </a:spcBef>
              <a:spcAft>
                <a:spcPts val="0"/>
              </a:spcAft>
              <a:buClr>
                <a:schemeClr val="lt2"/>
              </a:buClr>
              <a:buSzPct val="75000"/>
              <a:buFont typeface="Noto Sans Symbols"/>
              <a:buChar char="■"/>
            </a:pPr>
            <a:r>
              <a:rPr b="0" baseline="0" i="0" lang="en-US" sz="2800" u="none" cap="none" strike="noStrike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California Land Act of 1851-California Land 	Commission.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1_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