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68580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schemas.openxmlformats.org/officeDocument/2006/relationships/slide" Target="slides/slide7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" name="Shape 2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3" name="Shape 10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9" name="Shape 10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5" name="Shape 11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1" name="Shape 12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7" name="Shape 12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3" name="Shape 13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ctrTitle"/>
          </p:nvPr>
        </p:nvSpPr>
        <p:spPr>
          <a:xfrm>
            <a:off x="685800" y="1143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1371600" y="28194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Font typeface="Noto Sans Symbols"/>
              <a:buNone/>
              <a:defRPr b="0" baseline="0" i="0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b="0" baseline="0" i="0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»"/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33350" marL="16002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Noto Sans Symbols"/>
              <a:buChar char="■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685800" y="228600"/>
            <a:ext cx="7772400" cy="1219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1641475"/>
            <a:ext cx="3809999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91" name="Shape 91"/>
          <p:cNvSpPr txBox="1"/>
          <p:nvPr>
            <p:ph idx="2" type="body"/>
          </p:nvPr>
        </p:nvSpPr>
        <p:spPr>
          <a:xfrm>
            <a:off x="4648200" y="1641475"/>
            <a:ext cx="3809999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92" name="Shape 92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l">
              <a:spcBef>
                <a:spcPts val="0"/>
              </a:spcBef>
              <a:defRPr b="1" sz="4000" cap="none"/>
            </a:lvl1pPr>
            <a:lvl2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Times New Roman"/>
              <a:buNone/>
              <a:defRPr sz="2000"/>
            </a:lvl1pPr>
            <a:lvl2pPr indent="0" marL="457200" rtl="0">
              <a:spcBef>
                <a:spcPts val="0"/>
              </a:spcBef>
              <a:buFont typeface="Times New Roman"/>
              <a:buNone/>
              <a:defRPr sz="1800"/>
            </a:lvl2pPr>
            <a:lvl3pPr indent="0" marL="914400" rtl="0">
              <a:spcBef>
                <a:spcPts val="0"/>
              </a:spcBef>
              <a:buFont typeface="Times New Roman"/>
              <a:buNone/>
              <a:defRPr sz="1600"/>
            </a:lvl3pPr>
            <a:lvl4pPr indent="0" marL="1371600" rtl="0">
              <a:spcBef>
                <a:spcPts val="0"/>
              </a:spcBef>
              <a:buFont typeface="Times New Roman"/>
              <a:buNone/>
              <a:defRPr sz="1400"/>
            </a:lvl4pPr>
            <a:lvl5pPr indent="0" marL="1828800" rtl="0">
              <a:spcBef>
                <a:spcPts val="0"/>
              </a:spcBef>
              <a:buFont typeface="Times New Roman"/>
              <a:buNone/>
              <a:defRPr sz="1400"/>
            </a:lvl5pPr>
            <a:lvl6pPr indent="0" marL="2286000" rtl="0">
              <a:spcBef>
                <a:spcPts val="0"/>
              </a:spcBef>
              <a:buFont typeface="Times New Roman"/>
              <a:buNone/>
              <a:defRPr sz="1400"/>
            </a:lvl6pPr>
            <a:lvl7pPr indent="0" marL="2743200" rtl="0">
              <a:spcBef>
                <a:spcPts val="0"/>
              </a:spcBef>
              <a:buFont typeface="Times New Roman"/>
              <a:buNone/>
              <a:defRPr sz="1400"/>
            </a:lvl7pPr>
            <a:lvl8pPr indent="0" marL="3200400" rtl="0">
              <a:spcBef>
                <a:spcPts val="0"/>
              </a:spcBef>
              <a:buFont typeface="Times New Roman"/>
              <a:buNone/>
              <a:defRPr sz="1400"/>
            </a:lvl8pPr>
            <a:lvl9pPr indent="0" marL="3657600" rtl="0">
              <a:spcBef>
                <a:spcPts val="0"/>
              </a:spcBef>
              <a:buFont typeface="Times New Roman"/>
              <a:buNone/>
              <a:defRPr sz="1400"/>
            </a:lvl9pPr>
          </a:lstStyle>
          <a:p/>
        </p:txBody>
      </p:sp>
      <p:sp>
        <p:nvSpPr>
          <p:cNvPr id="98" name="Shape 98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9" name="Shape 9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0" name="Shape 100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685800" y="228600"/>
            <a:ext cx="7772400" cy="1219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marL="342900" rtl="0" algn="l"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Font typeface="Noto Sans Symbols"/>
              <a:buChar char="■"/>
              <a:defRPr sz="3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sz="2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»"/>
              <a:defRPr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33350" marL="16002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Noto Sans Symbols"/>
              <a:buChar char="■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 rot="5400000">
            <a:off x="4552949" y="2190750"/>
            <a:ext cx="586740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 rot="5400000">
            <a:off x="590549" y="323850"/>
            <a:ext cx="586740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marL="342900" rtl="0" algn="l"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Font typeface="Noto Sans Symbols"/>
              <a:buChar char="■"/>
              <a:defRPr sz="3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sz="2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»"/>
              <a:defRPr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33350" marL="16002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Noto Sans Symbols"/>
              <a:buChar char="■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685800" y="228600"/>
            <a:ext cx="7772400" cy="1219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 rot="5400000">
            <a:off x="2344737" y="-17462"/>
            <a:ext cx="4454525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marL="342900" rtl="0" algn="l"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Font typeface="Noto Sans Symbols"/>
              <a:buChar char="■"/>
              <a:defRPr sz="3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sz="2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»"/>
              <a:defRPr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33350" marL="16002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Noto Sans Symbols"/>
              <a:buChar char="■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 b="1" sz="2000"/>
            </a:lvl1pPr>
            <a:lvl2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8" name="Shape 58"/>
          <p:cNvSpPr/>
          <p:nvPr>
            <p:ph idx="2" type="pic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None/>
              <a:defRPr b="0" baseline="0" i="0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None/>
              <a:defRPr b="0" baseline="0" i="0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None/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None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None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None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None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None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None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Times New Roman"/>
              <a:buNone/>
              <a:defRPr sz="1400"/>
            </a:lvl1pPr>
            <a:lvl2pPr indent="0" marL="457200" rtl="0">
              <a:spcBef>
                <a:spcPts val="0"/>
              </a:spcBef>
              <a:buFont typeface="Times New Roman"/>
              <a:buNone/>
              <a:defRPr sz="1200"/>
            </a:lvl2pPr>
            <a:lvl3pPr indent="0" marL="914400" rtl="0">
              <a:spcBef>
                <a:spcPts val="0"/>
              </a:spcBef>
              <a:buFont typeface="Times New Roman"/>
              <a:buNone/>
              <a:defRPr sz="1000"/>
            </a:lvl3pPr>
            <a:lvl4pPr indent="0" marL="1371600" rtl="0">
              <a:spcBef>
                <a:spcPts val="0"/>
              </a:spcBef>
              <a:buFont typeface="Times New Roman"/>
              <a:buNone/>
              <a:defRPr sz="900"/>
            </a:lvl4pPr>
            <a:lvl5pPr indent="0" marL="1828800" rtl="0">
              <a:spcBef>
                <a:spcPts val="0"/>
              </a:spcBef>
              <a:buFont typeface="Times New Roman"/>
              <a:buNone/>
              <a:defRPr sz="900"/>
            </a:lvl5pPr>
            <a:lvl6pPr indent="0" marL="2286000" rtl="0">
              <a:spcBef>
                <a:spcPts val="0"/>
              </a:spcBef>
              <a:buFont typeface="Times New Roman"/>
              <a:buNone/>
              <a:defRPr sz="900"/>
            </a:lvl6pPr>
            <a:lvl7pPr indent="0" marL="2743200" rtl="0">
              <a:spcBef>
                <a:spcPts val="0"/>
              </a:spcBef>
              <a:buFont typeface="Times New Roman"/>
              <a:buNone/>
              <a:defRPr sz="900"/>
            </a:lvl7pPr>
            <a:lvl8pPr indent="0" marL="3200400" rtl="0">
              <a:spcBef>
                <a:spcPts val="0"/>
              </a:spcBef>
              <a:buFont typeface="Times New Roman"/>
              <a:buNone/>
              <a:defRPr sz="900"/>
            </a:lvl8pPr>
            <a:lvl9pPr indent="0" marL="3657600" rtl="0">
              <a:spcBef>
                <a:spcPts val="0"/>
              </a:spcBef>
              <a:buFont typeface="Times New Roman"/>
              <a:buNone/>
              <a:defRPr sz="900"/>
            </a:lvl9pPr>
          </a:lstStyle>
          <a:p/>
        </p:txBody>
      </p:sp>
      <p:sp>
        <p:nvSpPr>
          <p:cNvPr id="60" name="Shape 60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 b="1" sz="2000"/>
            </a:lvl1pPr>
            <a:lvl2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3200"/>
            </a:lvl1pPr>
            <a:lvl2pPr rtl="0">
              <a:spcBef>
                <a:spcPts val="0"/>
              </a:spcBef>
              <a:defRPr sz="2800"/>
            </a:lvl2pPr>
            <a:lvl3pPr rtl="0">
              <a:spcBef>
                <a:spcPts val="0"/>
              </a:spcBef>
              <a:defRPr sz="2400"/>
            </a:lvl3pPr>
            <a:lvl4pPr rtl="0">
              <a:spcBef>
                <a:spcPts val="0"/>
              </a:spcBef>
              <a:defRPr sz="2000"/>
            </a:lvl4pPr>
            <a:lvl5pPr rtl="0">
              <a:spcBef>
                <a:spcPts val="0"/>
              </a:spcBef>
              <a:defRPr sz="2000"/>
            </a:lvl5pPr>
            <a:lvl6pPr rtl="0">
              <a:spcBef>
                <a:spcPts val="0"/>
              </a:spcBef>
              <a:defRPr sz="2000"/>
            </a:lvl6pPr>
            <a:lvl7pPr rtl="0">
              <a:spcBef>
                <a:spcPts val="0"/>
              </a:spcBef>
              <a:defRPr sz="2000"/>
            </a:lvl7pPr>
            <a:lvl8pPr rtl="0">
              <a:spcBef>
                <a:spcPts val="0"/>
              </a:spcBef>
              <a:defRPr sz="2000"/>
            </a:lvl8pPr>
            <a:lvl9pPr rtl="0">
              <a:spcBef>
                <a:spcPts val="0"/>
              </a:spcBef>
              <a:defRPr sz="2000"/>
            </a:lvl9pPr>
          </a:lstStyle>
          <a:p/>
        </p:txBody>
      </p:sp>
      <p:sp>
        <p:nvSpPr>
          <p:cNvPr id="66" name="Shape 66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Times New Roman"/>
              <a:buNone/>
              <a:defRPr sz="1400"/>
            </a:lvl1pPr>
            <a:lvl2pPr indent="0" marL="457200" rtl="0">
              <a:spcBef>
                <a:spcPts val="0"/>
              </a:spcBef>
              <a:buFont typeface="Times New Roman"/>
              <a:buNone/>
              <a:defRPr sz="1200"/>
            </a:lvl2pPr>
            <a:lvl3pPr indent="0" marL="914400" rtl="0">
              <a:spcBef>
                <a:spcPts val="0"/>
              </a:spcBef>
              <a:buFont typeface="Times New Roman"/>
              <a:buNone/>
              <a:defRPr sz="1000"/>
            </a:lvl3pPr>
            <a:lvl4pPr indent="0" marL="1371600" rtl="0">
              <a:spcBef>
                <a:spcPts val="0"/>
              </a:spcBef>
              <a:buFont typeface="Times New Roman"/>
              <a:buNone/>
              <a:defRPr sz="900"/>
            </a:lvl4pPr>
            <a:lvl5pPr indent="0" marL="1828800" rtl="0">
              <a:spcBef>
                <a:spcPts val="0"/>
              </a:spcBef>
              <a:buFont typeface="Times New Roman"/>
              <a:buNone/>
              <a:defRPr sz="900"/>
            </a:lvl5pPr>
            <a:lvl6pPr indent="0" marL="2286000" rtl="0">
              <a:spcBef>
                <a:spcPts val="0"/>
              </a:spcBef>
              <a:buFont typeface="Times New Roman"/>
              <a:buNone/>
              <a:defRPr sz="900"/>
            </a:lvl6pPr>
            <a:lvl7pPr indent="0" marL="2743200" rtl="0">
              <a:spcBef>
                <a:spcPts val="0"/>
              </a:spcBef>
              <a:buFont typeface="Times New Roman"/>
              <a:buNone/>
              <a:defRPr sz="900"/>
            </a:lvl7pPr>
            <a:lvl8pPr indent="0" marL="3200400" rtl="0">
              <a:spcBef>
                <a:spcPts val="0"/>
              </a:spcBef>
              <a:buFont typeface="Times New Roman"/>
              <a:buNone/>
              <a:defRPr sz="900"/>
            </a:lvl8pPr>
            <a:lvl9pPr indent="0" marL="3657600" rtl="0">
              <a:spcBef>
                <a:spcPts val="0"/>
              </a:spcBef>
              <a:buFont typeface="Times New Roman"/>
              <a:buNone/>
              <a:defRPr sz="900"/>
            </a:lvl9pPr>
          </a:lstStyle>
          <a:p/>
        </p:txBody>
      </p:sp>
      <p:sp>
        <p:nvSpPr>
          <p:cNvPr id="67" name="Shape 67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685800" y="228600"/>
            <a:ext cx="7772400" cy="1219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rtl="0">
              <a:spcBef>
                <a:spcPts val="0"/>
              </a:spcBef>
              <a:defRPr sz="440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Times New Roman"/>
              <a:buNone/>
              <a:defRPr b="1" sz="2400"/>
            </a:lvl1pPr>
            <a:lvl2pPr indent="0" marL="457200" rtl="0">
              <a:spcBef>
                <a:spcPts val="0"/>
              </a:spcBef>
              <a:buFont typeface="Times New Roman"/>
              <a:buNone/>
              <a:defRPr b="1" sz="2000"/>
            </a:lvl2pPr>
            <a:lvl3pPr indent="0" marL="914400" rtl="0">
              <a:spcBef>
                <a:spcPts val="0"/>
              </a:spcBef>
              <a:buFont typeface="Times New Roman"/>
              <a:buNone/>
              <a:defRPr b="1" sz="1800"/>
            </a:lvl3pPr>
            <a:lvl4pPr indent="0" marL="1371600" rtl="0">
              <a:spcBef>
                <a:spcPts val="0"/>
              </a:spcBef>
              <a:buFont typeface="Times New Roman"/>
              <a:buNone/>
              <a:defRPr b="1" sz="1600"/>
            </a:lvl4pPr>
            <a:lvl5pPr indent="0" marL="1828800" rtl="0">
              <a:spcBef>
                <a:spcPts val="0"/>
              </a:spcBef>
              <a:buFont typeface="Times New Roman"/>
              <a:buNone/>
              <a:defRPr b="1" sz="1600"/>
            </a:lvl5pPr>
            <a:lvl6pPr indent="0" marL="2286000" rtl="0">
              <a:spcBef>
                <a:spcPts val="0"/>
              </a:spcBef>
              <a:buFont typeface="Times New Roman"/>
              <a:buNone/>
              <a:defRPr b="1" sz="1600"/>
            </a:lvl6pPr>
            <a:lvl7pPr indent="0" marL="2743200" rtl="0">
              <a:spcBef>
                <a:spcPts val="0"/>
              </a:spcBef>
              <a:buFont typeface="Times New Roman"/>
              <a:buNone/>
              <a:defRPr b="1" sz="1600"/>
            </a:lvl7pPr>
            <a:lvl8pPr indent="0" marL="3200400" rtl="0">
              <a:spcBef>
                <a:spcPts val="0"/>
              </a:spcBef>
              <a:buFont typeface="Times New Roman"/>
              <a:buNone/>
              <a:defRPr b="1" sz="1600"/>
            </a:lvl8pPr>
            <a:lvl9pPr indent="0" marL="3657600" rtl="0">
              <a:spcBef>
                <a:spcPts val="0"/>
              </a:spcBef>
              <a:buFont typeface="Times New Roman"/>
              <a:buNone/>
              <a:defRPr b="1" sz="1600"/>
            </a:lvl9pPr>
          </a:lstStyle>
          <a:p/>
        </p:txBody>
      </p:sp>
      <p:sp>
        <p:nvSpPr>
          <p:cNvPr id="82" name="Shape 82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83" name="Shape 83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Times New Roman"/>
              <a:buNone/>
              <a:defRPr b="1" sz="2400"/>
            </a:lvl1pPr>
            <a:lvl2pPr indent="0" marL="457200" rtl="0">
              <a:spcBef>
                <a:spcPts val="0"/>
              </a:spcBef>
              <a:buFont typeface="Times New Roman"/>
              <a:buNone/>
              <a:defRPr b="1" sz="2000"/>
            </a:lvl2pPr>
            <a:lvl3pPr indent="0" marL="914400" rtl="0">
              <a:spcBef>
                <a:spcPts val="0"/>
              </a:spcBef>
              <a:buFont typeface="Times New Roman"/>
              <a:buNone/>
              <a:defRPr b="1" sz="1800"/>
            </a:lvl3pPr>
            <a:lvl4pPr indent="0" marL="1371600" rtl="0">
              <a:spcBef>
                <a:spcPts val="0"/>
              </a:spcBef>
              <a:buFont typeface="Times New Roman"/>
              <a:buNone/>
              <a:defRPr b="1" sz="1600"/>
            </a:lvl4pPr>
            <a:lvl5pPr indent="0" marL="1828800" rtl="0">
              <a:spcBef>
                <a:spcPts val="0"/>
              </a:spcBef>
              <a:buFont typeface="Times New Roman"/>
              <a:buNone/>
              <a:defRPr b="1" sz="1600"/>
            </a:lvl5pPr>
            <a:lvl6pPr indent="0" marL="2286000" rtl="0">
              <a:spcBef>
                <a:spcPts val="0"/>
              </a:spcBef>
              <a:buFont typeface="Times New Roman"/>
              <a:buNone/>
              <a:defRPr b="1" sz="1600"/>
            </a:lvl6pPr>
            <a:lvl7pPr indent="0" marL="2743200" rtl="0">
              <a:spcBef>
                <a:spcPts val="0"/>
              </a:spcBef>
              <a:buFont typeface="Times New Roman"/>
              <a:buNone/>
              <a:defRPr b="1" sz="1600"/>
            </a:lvl7pPr>
            <a:lvl8pPr indent="0" marL="3200400" rtl="0">
              <a:spcBef>
                <a:spcPts val="0"/>
              </a:spcBef>
              <a:buFont typeface="Times New Roman"/>
              <a:buNone/>
              <a:defRPr b="1" sz="1600"/>
            </a:lvl8pPr>
            <a:lvl9pPr indent="0" marL="3657600" rtl="0">
              <a:spcBef>
                <a:spcPts val="0"/>
              </a:spcBef>
              <a:buFont typeface="Times New Roman"/>
              <a:buNone/>
              <a:defRPr b="1" sz="1600"/>
            </a:lvl9pPr>
          </a:lstStyle>
          <a:p/>
        </p:txBody>
      </p:sp>
      <p:sp>
        <p:nvSpPr>
          <p:cNvPr id="84" name="Shape 84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85" name="Shape 85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0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lin ang="5400000" scaled="0"/>
        </a:gra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0" y="0"/>
            <a:ext cx="8478836" cy="6173787"/>
            <a:chOff x="0" y="0"/>
            <a:chExt cx="8478836" cy="6173787"/>
          </a:xfrm>
        </p:grpSpPr>
        <p:sp>
          <p:nvSpPr>
            <p:cNvPr id="6" name="Shape 6"/>
            <p:cNvSpPr/>
            <p:nvPr/>
          </p:nvSpPr>
          <p:spPr>
            <a:xfrm>
              <a:off x="0" y="0"/>
              <a:ext cx="6132511" cy="6173787"/>
            </a:xfrm>
            <a:custGeom>
              <a:pathLst>
                <a:path extrusionOk="0" h="120000" w="120000">
                  <a:moveTo>
                    <a:pt x="119968" y="105466"/>
                  </a:moveTo>
                  <a:lnTo>
                    <a:pt x="14196" y="0"/>
                  </a:lnTo>
                  <a:lnTo>
                    <a:pt x="0" y="0"/>
                  </a:lnTo>
                  <a:lnTo>
                    <a:pt x="0" y="14841"/>
                  </a:lnTo>
                  <a:lnTo>
                    <a:pt x="105431" y="119969"/>
                  </a:lnTo>
                  <a:lnTo>
                    <a:pt x="119968" y="105466"/>
                  </a:lnTo>
                </a:path>
              </a:pathLst>
            </a:custGeom>
            <a:solidFill>
              <a:schemeClr val="dk2">
                <a:alpha val="49803"/>
              </a:scheme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" name="Shape 7"/>
            <p:cNvSpPr/>
            <p:nvPr/>
          </p:nvSpPr>
          <p:spPr>
            <a:xfrm>
              <a:off x="1365250" y="0"/>
              <a:ext cx="5387974" cy="5116511"/>
            </a:xfrm>
            <a:custGeom>
              <a:pathLst>
                <a:path extrusionOk="0" h="120000" w="120000">
                  <a:moveTo>
                    <a:pt x="13081" y="0"/>
                  </a:moveTo>
                  <a:lnTo>
                    <a:pt x="119964" y="113037"/>
                  </a:lnTo>
                  <a:lnTo>
                    <a:pt x="113423" y="119962"/>
                  </a:lnTo>
                  <a:lnTo>
                    <a:pt x="0" y="0"/>
                  </a:lnTo>
                  <a:lnTo>
                    <a:pt x="13081" y="0"/>
                  </a:lnTo>
                </a:path>
              </a:pathLst>
            </a:custGeom>
            <a:solidFill>
              <a:schemeClr val="dk2">
                <a:alpha val="49803"/>
              </a:scheme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" name="Shape 8"/>
            <p:cNvSpPr/>
            <p:nvPr/>
          </p:nvSpPr>
          <p:spPr>
            <a:xfrm>
              <a:off x="3471862" y="0"/>
              <a:ext cx="4538662" cy="4057650"/>
            </a:xfrm>
            <a:custGeom>
              <a:pathLst>
                <a:path extrusionOk="0" h="120000" w="120000">
                  <a:moveTo>
                    <a:pt x="26442" y="0"/>
                  </a:moveTo>
                  <a:lnTo>
                    <a:pt x="119958" y="105070"/>
                  </a:lnTo>
                  <a:lnTo>
                    <a:pt x="106736" y="119953"/>
                  </a:lnTo>
                  <a:lnTo>
                    <a:pt x="0" y="0"/>
                  </a:lnTo>
                  <a:lnTo>
                    <a:pt x="26442" y="0"/>
                  </a:lnTo>
                </a:path>
              </a:pathLst>
            </a:custGeom>
            <a:solidFill>
              <a:schemeClr val="dk2">
                <a:alpha val="49803"/>
              </a:scheme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" name="Shape 9"/>
            <p:cNvSpPr/>
            <p:nvPr/>
          </p:nvSpPr>
          <p:spPr>
            <a:xfrm>
              <a:off x="4849812" y="0"/>
              <a:ext cx="3629024" cy="3367087"/>
            </a:xfrm>
            <a:custGeom>
              <a:pathLst>
                <a:path extrusionOk="0" h="120000" w="120000">
                  <a:moveTo>
                    <a:pt x="0" y="0"/>
                  </a:moveTo>
                  <a:lnTo>
                    <a:pt x="110813" y="119943"/>
                  </a:lnTo>
                  <a:lnTo>
                    <a:pt x="119947" y="110042"/>
                  </a:lnTo>
                  <a:lnTo>
                    <a:pt x="18267" y="0"/>
                  </a:lnTo>
                  <a:lnTo>
                    <a:pt x="0" y="0"/>
                  </a:lnTo>
                </a:path>
              </a:pathLst>
            </a:custGeom>
            <a:solidFill>
              <a:schemeClr val="dk2">
                <a:alpha val="49803"/>
              </a:scheme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10" name="Shape 10"/>
          <p:cNvSpPr txBox="1"/>
          <p:nvPr>
            <p:ph type="title"/>
          </p:nvPr>
        </p:nvSpPr>
        <p:spPr>
          <a:xfrm>
            <a:off x="685800" y="228600"/>
            <a:ext cx="7772400" cy="1219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marL="342900" marR="0" rtl="0" algn="l"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Font typeface="Noto Sans Symbols"/>
              <a:buChar char="■"/>
              <a:defRPr b="0" baseline="0" i="0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b="0" baseline="0" i="0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»"/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33350" marL="16002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Noto Sans Symbols"/>
              <a:buChar char="■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lin ang="5400000" scaled="0"/>
        </a:grad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Shape 28"/>
          <p:cNvGrpSpPr/>
          <p:nvPr/>
        </p:nvGrpSpPr>
        <p:grpSpPr>
          <a:xfrm>
            <a:off x="0" y="0"/>
            <a:ext cx="8478836" cy="6173787"/>
            <a:chOff x="0" y="0"/>
            <a:chExt cx="8478836" cy="6173787"/>
          </a:xfrm>
        </p:grpSpPr>
        <p:sp>
          <p:nvSpPr>
            <p:cNvPr id="29" name="Shape 29"/>
            <p:cNvSpPr/>
            <p:nvPr/>
          </p:nvSpPr>
          <p:spPr>
            <a:xfrm>
              <a:off x="0" y="0"/>
              <a:ext cx="6132511" cy="6173787"/>
            </a:xfrm>
            <a:custGeom>
              <a:pathLst>
                <a:path extrusionOk="0" h="120000" w="120000">
                  <a:moveTo>
                    <a:pt x="119968" y="105466"/>
                  </a:moveTo>
                  <a:lnTo>
                    <a:pt x="14196" y="0"/>
                  </a:lnTo>
                  <a:lnTo>
                    <a:pt x="0" y="0"/>
                  </a:lnTo>
                  <a:lnTo>
                    <a:pt x="0" y="14841"/>
                  </a:lnTo>
                  <a:lnTo>
                    <a:pt x="105431" y="119969"/>
                  </a:lnTo>
                  <a:lnTo>
                    <a:pt x="119968" y="105466"/>
                  </a:lnTo>
                </a:path>
              </a:pathLst>
            </a:custGeom>
            <a:solidFill>
              <a:schemeClr val="dk2">
                <a:alpha val="49803"/>
              </a:scheme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0" name="Shape 30"/>
            <p:cNvSpPr/>
            <p:nvPr/>
          </p:nvSpPr>
          <p:spPr>
            <a:xfrm>
              <a:off x="1365250" y="0"/>
              <a:ext cx="5387974" cy="5116511"/>
            </a:xfrm>
            <a:custGeom>
              <a:pathLst>
                <a:path extrusionOk="0" h="120000" w="120000">
                  <a:moveTo>
                    <a:pt x="13081" y="0"/>
                  </a:moveTo>
                  <a:lnTo>
                    <a:pt x="119964" y="113037"/>
                  </a:lnTo>
                  <a:lnTo>
                    <a:pt x="113423" y="119962"/>
                  </a:lnTo>
                  <a:lnTo>
                    <a:pt x="0" y="0"/>
                  </a:lnTo>
                  <a:lnTo>
                    <a:pt x="13081" y="0"/>
                  </a:lnTo>
                </a:path>
              </a:pathLst>
            </a:custGeom>
            <a:solidFill>
              <a:schemeClr val="dk2">
                <a:alpha val="49803"/>
              </a:scheme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1" name="Shape 31"/>
            <p:cNvSpPr/>
            <p:nvPr/>
          </p:nvSpPr>
          <p:spPr>
            <a:xfrm>
              <a:off x="3471862" y="0"/>
              <a:ext cx="4538662" cy="4057650"/>
            </a:xfrm>
            <a:custGeom>
              <a:pathLst>
                <a:path extrusionOk="0" h="120000" w="120000">
                  <a:moveTo>
                    <a:pt x="26442" y="0"/>
                  </a:moveTo>
                  <a:lnTo>
                    <a:pt x="119958" y="105070"/>
                  </a:lnTo>
                  <a:lnTo>
                    <a:pt x="106736" y="119953"/>
                  </a:lnTo>
                  <a:lnTo>
                    <a:pt x="0" y="0"/>
                  </a:lnTo>
                  <a:lnTo>
                    <a:pt x="26442" y="0"/>
                  </a:lnTo>
                </a:path>
              </a:pathLst>
            </a:custGeom>
            <a:solidFill>
              <a:schemeClr val="dk2">
                <a:alpha val="49803"/>
              </a:scheme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2" name="Shape 32"/>
            <p:cNvSpPr/>
            <p:nvPr/>
          </p:nvSpPr>
          <p:spPr>
            <a:xfrm>
              <a:off x="4849812" y="0"/>
              <a:ext cx="3629024" cy="3367087"/>
            </a:xfrm>
            <a:custGeom>
              <a:pathLst>
                <a:path extrusionOk="0" h="120000" w="120000">
                  <a:moveTo>
                    <a:pt x="0" y="0"/>
                  </a:moveTo>
                  <a:lnTo>
                    <a:pt x="110813" y="119943"/>
                  </a:lnTo>
                  <a:lnTo>
                    <a:pt x="119947" y="110042"/>
                  </a:lnTo>
                  <a:lnTo>
                    <a:pt x="18267" y="0"/>
                  </a:lnTo>
                  <a:lnTo>
                    <a:pt x="0" y="0"/>
                  </a:lnTo>
                </a:path>
              </a:pathLst>
            </a:custGeom>
            <a:solidFill>
              <a:schemeClr val="dk2">
                <a:alpha val="49803"/>
              </a:scheme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33" name="Shape 33"/>
          <p:cNvSpPr txBox="1"/>
          <p:nvPr>
            <p:ph type="title"/>
          </p:nvPr>
        </p:nvSpPr>
        <p:spPr>
          <a:xfrm>
            <a:off x="685800" y="228600"/>
            <a:ext cx="7772400" cy="1219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 b="0" baseline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marL="342900" marR="0" rtl="0" algn="l"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Font typeface="Noto Sans Symbols"/>
              <a:buChar char="■"/>
              <a:defRPr b="0" baseline="0" i="0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b="0" baseline="0" i="0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»"/>
              <a:defRPr b="0" baseline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33350" marL="16002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Noto Sans Symbols"/>
              <a:buChar char="■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 New Roman"/>
              <a:buChar char="–"/>
              <a:defRPr b="0" baseline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ctrTitle"/>
          </p:nvPr>
        </p:nvSpPr>
        <p:spPr>
          <a:xfrm>
            <a:off x="685800" y="1143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rIns="92075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imes New Roman"/>
              <a:buNone/>
            </a:pPr>
            <a:r>
              <a:rPr b="0" baseline="0" i="0" lang="en-US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Treaty of Guadalupe Hidalgo</a:t>
            </a:r>
          </a:p>
        </p:txBody>
      </p:sp>
      <p:sp>
        <p:nvSpPr>
          <p:cNvPr id="26" name="Shape 26"/>
          <p:cNvSpPr txBox="1"/>
          <p:nvPr>
            <p:ph idx="1" type="subTitle"/>
          </p:nvPr>
        </p:nvSpPr>
        <p:spPr>
          <a:xfrm>
            <a:off x="1371600" y="28194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rIns="92075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Noto Sans Symbols"/>
              <a:buNone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Feb. 2, 1848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Noto Sans Symbols"/>
              <a:buNone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Approved by the United States Senate on July 4, 1848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x="685800" y="228600"/>
            <a:ext cx="7772400" cy="1219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rIns="92075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imes New Roman"/>
              <a:buNone/>
            </a:pPr>
            <a:r>
              <a:rPr b="0" baseline="0" i="0" lang="en-US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Article 5</a:t>
            </a:r>
          </a:p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Established a new boundary line between the U.S 	and Mexico.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Also defines the territorial acquisition by the U.S.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Established the following natural boundaries: Rio 	Grande, So.  New Mexico, Gila River, 	Colorado River, to Pacific Coast.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Includes the following future U.S. States: Texas, 	New Mexico, Colorado, Utah, Nevada, 	Arizona, California.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685800" y="228600"/>
            <a:ext cx="7772400" cy="1219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rIns="92075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imes New Roman"/>
              <a:buNone/>
            </a:pPr>
            <a:r>
              <a:rPr b="0" baseline="0" i="0" lang="en-US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Article 8--Citizenship, Residence</a:t>
            </a:r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Mexicans in territories previously belonging 	to Mexico shall have the option to: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Return to Mexico or continue their 	residence.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	Approximately 5,000 return to Mexico to create the “</a:t>
            </a:r>
            <a:r>
              <a:rPr b="1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buffer zone</a:t>
            </a:r>
            <a:r>
              <a:rPr b="0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”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Char char="–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creation of 8 military colonies along the new border in order to create a defensive barrier against new American invasions.</a:t>
            </a:r>
          </a:p>
          <a:p>
            <a:pPr indent="-20955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lt2"/>
              </a:buClr>
              <a:buFont typeface="Noto Sans Symbols"/>
              <a:buNone/>
            </a:pPr>
            <a:r>
              <a:t/>
            </a:r>
            <a:endParaRPr b="0" baseline="0" i="0" sz="2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685800" y="228600"/>
            <a:ext cx="7772400" cy="1219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rIns="92075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imes New Roman"/>
              <a:buNone/>
            </a:pPr>
            <a:r>
              <a:rPr b="0" baseline="0" i="0" lang="en-US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Article 8</a:t>
            </a:r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Remove or retain properties.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Adopt United States or Mexican 	citizenship: but must decide in one year.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vast majority of Mexicans decided to 	stay and became United States citizens 	in 1849—thus entitling them to rights 	guaranteed under </a:t>
            </a:r>
            <a:r>
              <a:rPr b="1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Article 9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685800" y="228600"/>
            <a:ext cx="7772400" cy="1219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rIns="92075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imes New Roman"/>
              <a:buNone/>
            </a:pPr>
            <a:r>
              <a:rPr b="0" baseline="0" i="0" lang="en-US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Article 9--All the rights of citizenship</a:t>
            </a:r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Mexicans who accept American citizenship 	shall be </a:t>
            </a:r>
            <a:r>
              <a:rPr b="1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incorporated</a:t>
            </a:r>
            <a:r>
              <a:rPr b="0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at the proper time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And entitled to all the rights of citizens of 	the United States according to the 	principles of the Constitution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 the meantime, protected in free 	enjoyment of their liberty, property and 	religion without restriction.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685800" y="228600"/>
            <a:ext cx="7772400" cy="1219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rIns="92075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imes New Roman"/>
              <a:buNone/>
            </a:pPr>
            <a:r>
              <a:rPr b="0" baseline="0" i="0" lang="en-US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Article 10--Land Grants</a:t>
            </a:r>
          </a:p>
        </p:txBody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Land grants given by the Mexican 	government in the newly acquired 	territories to be considered valid.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</a:pPr>
            <a:r>
              <a:rPr b="0" baseline="0" i="0" lang="en-US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Article 10 omitted by the U.S. Senate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type="title"/>
          </p:nvPr>
        </p:nvSpPr>
        <p:spPr>
          <a:xfrm>
            <a:off x="685800" y="228600"/>
            <a:ext cx="7772400" cy="1219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rIns="92075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imes New Roman"/>
              <a:buNone/>
            </a:pPr>
            <a:r>
              <a:rPr b="0" baseline="0" i="0" lang="en-US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Protocol of Queretaro</a:t>
            </a:r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Omission of article 10 does not invalidate 	land 	titles.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Land grants retain the legal value which they may 	possess.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Land grantees may cause their legitimate 	titles to 	be acknowledged before the American 	tribunals.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Court of Private Land Claims—New Mexico.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California Land Act of 1851-California Land 	Commission.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1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